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7" r:id="rId7"/>
    <p:sldId id="264" r:id="rId8"/>
    <p:sldId id="268" r:id="rId9"/>
    <p:sldId id="271" r:id="rId10"/>
    <p:sldId id="273" r:id="rId11"/>
    <p:sldId id="272" r:id="rId12"/>
    <p:sldId id="262" r:id="rId13"/>
    <p:sldId id="269" r:id="rId14"/>
    <p:sldId id="274" r:id="rId15"/>
    <p:sldId id="275" r:id="rId1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18BF4-4FFE-5D48-9C16-F160A9095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5B7D4A-3EF6-EE4E-B1C7-CCC9CEF13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4C585-3CA2-0F48-B49C-BF7271CC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1E5FE-FA51-DF4A-847E-6C276BA2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87E51-FC5E-0B47-B49B-30E4D35F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4557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9556-31A3-CB45-968A-7919DC97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F94577-4ECD-4147-8562-892F0C0D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400B9-3E28-3443-93E0-716293EE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2578-1ED4-8B4B-855D-CFBA34C3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66A29-D30D-DD41-92F6-8B3A5FC2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6050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169836-EE4E-A543-BEE4-8ED09795A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561BF-140E-F347-8DC2-9505F6E8E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D790C-7393-114D-B5AC-A735CF313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96FFF-8418-5341-830D-223F7482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5E717-E0A5-6A43-AEB7-2CD3C311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8089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BD1FE-ED6D-E143-B6C6-5D16A1D8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A7417-516B-D34D-82B9-ED69348A1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D997D-3B93-514B-8415-BA77535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42E0A-F43F-B548-8AFC-A0D5864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59585-9478-474F-8822-9A17F3DE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601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0101-4505-BA49-93E9-A2E7D920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9EDAB-A554-8942-B968-C22BE81A3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4F28F-D6DE-9740-AF3F-01CC407E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2D6A5-7BF8-5144-A802-B249C967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E4A23-5760-0A43-955A-F30857B9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96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9362-28D0-7745-9DBA-8ADE2F6E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3C075-37A0-3D45-BFCE-EFAA1E945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728C54-DB9C-8D41-AD2A-AF00F598C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72A73-1067-F540-AE58-243D1BF9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AB12A4-7915-244D-8A41-5A2AADC2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EFE20-0D5D-3E42-80CC-9A455FA1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5797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283E8-7D0C-1743-96BF-A1BCC4EA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F6DE7-0CF1-514B-9228-7829081E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DE637-CF3E-D848-8CA2-91F88F22F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FFA57A-5590-404B-A3C0-E225B41BF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51762-4616-034C-BDD7-90B2E05EE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5C28C-1174-C845-8FFD-C9B686FC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66F45-292D-9B4A-86CB-EEBA74B6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8FFE8-08AE-E643-B1BF-47178A62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12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254F6-36E2-0C4B-A48E-DB9AE99F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4A2D2D-B7E0-3444-9DFF-37AE189F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8EC2C2-04D2-BC4E-98D7-8C32658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3898F4-CEF6-9940-8747-2E19848E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2812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0EE5F-44D0-2D4B-A96A-A58D9BEC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92CF9-0C33-344B-B751-BE1436B3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83C929-44BA-8E40-999D-725633B8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6947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D6B5-6E2E-2D45-9A25-78B5D2B7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BA9A0-FD3C-B346-9DA5-70A03A205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48BA97-BEB9-3346-AAE6-2BE13C6AC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F09E69-A057-1144-93B5-22702B67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B38FF-906B-8544-A7E5-4CFC37BA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F9CCF-965F-7E41-9276-6F884B45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0959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095D3-5C2C-4D4B-BFF1-ABC6BFA7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7D4D9D-CDD9-6540-B75C-F98355273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BD2981-4B89-944D-A73E-B9D121CBA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F4B49-5B7D-4346-8912-4F9FE1A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B6893-7AF9-494F-8C11-945117BC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B8D887-6E7C-334A-993C-0BFFA9EF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7713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473E56-9F11-3843-A904-E4EFA470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E7308-4B49-DE47-93B5-579BD76D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05B69-E336-2742-A775-90236AF94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9845-0FEB-A04B-A07E-8763F62CED61}" type="datetimeFigureOut">
              <a:rPr kumimoji="1" lang="x-none" altLang="en-US" smtClean="0"/>
              <a:t>2021. 11. 18.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6F680-0FE9-FC41-BD67-BC0C1DDB9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86979-CC49-1E48-A5B2-893C47204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E120-E389-AE48-A435-03F5F82EB53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603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ED6AD-3175-E34C-82F6-E34DF712CF31}"/>
              </a:ext>
            </a:extLst>
          </p:cNvPr>
          <p:cNvSpPr txBox="1"/>
          <p:nvPr/>
        </p:nvSpPr>
        <p:spPr>
          <a:xfrm>
            <a:off x="2622933" y="1982450"/>
            <a:ext cx="694613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 손 안의 요리 레시피</a:t>
            </a:r>
            <a:endParaRPr kumimoji="1" lang="en-US" altLang="ko-KR" sz="5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3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포켓레시피</a:t>
            </a:r>
            <a:r>
              <a:rPr kumimoji="1" lang="en-US" altLang="ko-KR" sz="3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81C3C-F344-5B4C-83E5-0BBF732788B3}"/>
              </a:ext>
            </a:extLst>
          </p:cNvPr>
          <p:cNvSpPr txBox="1"/>
          <p:nvPr/>
        </p:nvSpPr>
        <p:spPr>
          <a:xfrm>
            <a:off x="5376090" y="5354594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201811853</a:t>
            </a:r>
          </a:p>
          <a:p>
            <a:pPr algn="ctr"/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홍순원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23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8013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Server </a:t>
            </a:r>
            <a:r>
              <a:rPr kumimoji="1" lang="en-US" altLang="ko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DBConnector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37F4F-1880-9244-858F-7A95EAEB8268}"/>
              </a:ext>
            </a:extLst>
          </p:cNvPr>
          <p:cNvSpPr txBox="1"/>
          <p:nvPr/>
        </p:nvSpPr>
        <p:spPr>
          <a:xfrm>
            <a:off x="331922" y="1010322"/>
            <a:ext cx="1152815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 연결을 위한 스레드 모듈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4DE545-0539-4A45-AA20-7D92A236C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" y="1706419"/>
            <a:ext cx="5400000" cy="15122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CAEB8B-8AF7-BC47-812C-443FF0CFC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" y="3981209"/>
            <a:ext cx="5400001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E0B471-2F5E-3547-9823-42472740F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258" y="1706419"/>
            <a:ext cx="3537635" cy="4431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B3E78-51A4-0A46-8960-FABF028F36D5}"/>
              </a:ext>
            </a:extLst>
          </p:cNvPr>
          <p:cNvSpPr txBox="1"/>
          <p:nvPr/>
        </p:nvSpPr>
        <p:spPr>
          <a:xfrm>
            <a:off x="331921" y="3277774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생성자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C5533-8264-964E-9760-B3CEF852F2FC}"/>
              </a:ext>
            </a:extLst>
          </p:cNvPr>
          <p:cNvSpPr txBox="1"/>
          <p:nvPr/>
        </p:nvSpPr>
        <p:spPr>
          <a:xfrm>
            <a:off x="331920" y="6230081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접속 메서드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80DAB-BE9A-F444-ADBE-07E8B6B30CDA}"/>
              </a:ext>
            </a:extLst>
          </p:cNvPr>
          <p:cNvSpPr txBox="1"/>
          <p:nvPr/>
        </p:nvSpPr>
        <p:spPr>
          <a:xfrm>
            <a:off x="7391258" y="6230081"/>
            <a:ext cx="353763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스레드 실행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77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9525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Image Encoding/Decoding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37F4F-1880-9244-858F-7A95EAEB8268}"/>
              </a:ext>
            </a:extLst>
          </p:cNvPr>
          <p:cNvSpPr txBox="1"/>
          <p:nvPr/>
        </p:nvSpPr>
        <p:spPr>
          <a:xfrm>
            <a:off x="331922" y="1010322"/>
            <a:ext cx="1152815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 데이터 전달을 위한 인코더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4F2E07-16D1-4747-BC1D-B1D5614C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" y="1830010"/>
            <a:ext cx="5400000" cy="3858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967E9-5397-A540-88E8-3A7286B9C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77" y="1830010"/>
            <a:ext cx="5400000" cy="3858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68958-6650-684E-BBE3-3DD450083F07}"/>
              </a:ext>
            </a:extLst>
          </p:cNvPr>
          <p:cNvSpPr txBox="1"/>
          <p:nvPr/>
        </p:nvSpPr>
        <p:spPr>
          <a:xfrm>
            <a:off x="331921" y="5847678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인코더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(Client-Side)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DEB4D-9F0E-D84E-83B8-D69AFE01DBCE}"/>
              </a:ext>
            </a:extLst>
          </p:cNvPr>
          <p:cNvSpPr txBox="1"/>
          <p:nvPr/>
        </p:nvSpPr>
        <p:spPr>
          <a:xfrm>
            <a:off x="6460077" y="5847678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(Server-Side)</a:t>
            </a:r>
          </a:p>
        </p:txBody>
      </p:sp>
    </p:spTree>
    <p:extLst>
      <p:ext uri="{BB962C8B-B14F-4D97-AF65-F5344CB8AC3E}">
        <p14:creationId xmlns:p14="http://schemas.microsoft.com/office/powerpoint/2010/main" val="31018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9897E2-AFD5-134A-99A0-5E60C8DF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681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5C95EA-8D08-7145-B4AB-026D05B36E32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4291009-FF45-B048-AE8F-8A800A82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8" y="707886"/>
            <a:ext cx="3383163" cy="64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8BF57D-6643-9D4C-87EC-35A28199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418" y="707886"/>
            <a:ext cx="3383163" cy="64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B1C8F1-CED7-7C48-BCC1-AA8CEE715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09" y="707886"/>
            <a:ext cx="338316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9897E2-AFD5-134A-99A0-5E60C8DF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681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5C95EA-8D08-7145-B4AB-026D05B36E32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D9599E7-33FE-9F42-9060-B0D57A72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8" y="707886"/>
            <a:ext cx="3383163" cy="64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73D23-7837-0A44-96BD-95917885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418" y="707886"/>
            <a:ext cx="3383163" cy="64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DC38F-D279-6B42-9AC1-D0870FE70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08" y="707886"/>
            <a:ext cx="338316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9897E2-AFD5-134A-99A0-5E60C8DF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681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5C95EA-8D08-7145-B4AB-026D05B36E32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0676E9-F686-EA40-9A58-DF5F5D06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8" y="707886"/>
            <a:ext cx="3383163" cy="64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4D4463-3110-5542-8377-BD9F13A5E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419" y="707886"/>
            <a:ext cx="3383163" cy="64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AA16AF-8210-6043-BFC9-8E718E1C6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09" y="707886"/>
            <a:ext cx="338316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9897E2-AFD5-134A-99A0-5E60C8DF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681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5C95EA-8D08-7145-B4AB-026D05B36E32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1C94974-4AB4-EE42-B163-1A24EBBF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63" y="707886"/>
            <a:ext cx="3383167" cy="64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03A4E6-F93E-4846-B8FD-B64ED1E3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92" y="707886"/>
            <a:ext cx="338316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E0BE540-5A96-0544-9BB4-D296EC5630A7}"/>
              </a:ext>
            </a:extLst>
          </p:cNvPr>
          <p:cNvSpPr/>
          <p:nvPr/>
        </p:nvSpPr>
        <p:spPr>
          <a:xfrm>
            <a:off x="1178652" y="1659924"/>
            <a:ext cx="2384854" cy="17690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endParaRPr kumimoji="1" lang="en-US" altLang="x-none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  <a:endParaRPr kumimoji="1" lang="x-none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0FE9AB6-6845-3845-9B9D-731DB2DC04BC}"/>
              </a:ext>
            </a:extLst>
          </p:cNvPr>
          <p:cNvSpPr/>
          <p:nvPr/>
        </p:nvSpPr>
        <p:spPr>
          <a:xfrm>
            <a:off x="4903573" y="1659924"/>
            <a:ext cx="2384854" cy="17690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현황</a:t>
            </a:r>
            <a:endParaRPr kumimoji="1" lang="x-none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F66D9C4-A238-804F-A021-1031E5BF9543}"/>
              </a:ext>
            </a:extLst>
          </p:cNvPr>
          <p:cNvSpPr/>
          <p:nvPr/>
        </p:nvSpPr>
        <p:spPr>
          <a:xfrm>
            <a:off x="8628494" y="1659924"/>
            <a:ext cx="2384854" cy="17690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endParaRPr kumimoji="1" lang="x-none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BC72B4-97A0-0244-9084-C2C993818310}"/>
              </a:ext>
            </a:extLst>
          </p:cNvPr>
          <p:cNvSpPr/>
          <p:nvPr/>
        </p:nvSpPr>
        <p:spPr>
          <a:xfrm>
            <a:off x="6805827" y="4285733"/>
            <a:ext cx="2384854" cy="17690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시연 영상</a:t>
            </a:r>
            <a:endParaRPr kumimoji="1" lang="en-US" altLang="ko-KR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93729AD-425F-6949-8173-7B0C5BA2E767}"/>
              </a:ext>
            </a:extLst>
          </p:cNvPr>
          <p:cNvSpPr/>
          <p:nvPr/>
        </p:nvSpPr>
        <p:spPr>
          <a:xfrm>
            <a:off x="3026719" y="4285733"/>
            <a:ext cx="2384854" cy="1769075"/>
          </a:xfrm>
          <a:prstGeom prst="roundRect">
            <a:avLst/>
          </a:prstGeom>
          <a:solidFill>
            <a:srgbClr val="D883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  <a:endParaRPr kumimoji="1" lang="x-none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30FD0-AC82-C04F-8B08-9B5649578059}"/>
              </a:ext>
            </a:extLst>
          </p:cNvPr>
          <p:cNvSpPr txBox="1"/>
          <p:nvPr/>
        </p:nvSpPr>
        <p:spPr>
          <a:xfrm>
            <a:off x="28978" y="0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A9A581-95A9-264F-8967-C71B2BC20D2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9C982E-EF9B-FE4E-BA06-7B83AFC0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91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소개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93AD1-A8EF-A646-A3C7-7C1B85E43BC3}"/>
              </a:ext>
            </a:extLst>
          </p:cNvPr>
          <p:cNvSpPr txBox="1"/>
          <p:nvPr/>
        </p:nvSpPr>
        <p:spPr>
          <a:xfrm>
            <a:off x="450884" y="1010321"/>
            <a:ext cx="11059574" cy="13280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다양화 되고 있는 현대 음식 종류에 따라 사람이 레시피를 기억하기 어려워졌다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특히 자취생은 간편하고 맛있게 먹을 수 있는 요리를 선호한다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포켓 레시피는 사용자에게 빠르고 쉽게 요리 정보를 전달하기 위한 모바일 앱이다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4E049A1-462D-1F4E-9651-8FA981E0ED95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4E5D99-8806-BF46-B2A5-21E0DAF01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8" r="21567"/>
          <a:stretch/>
        </p:blipFill>
        <p:spPr>
          <a:xfrm>
            <a:off x="461769" y="3235178"/>
            <a:ext cx="2764236" cy="25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3E945D-A909-E245-B650-89BE6F85A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81" y="3235178"/>
            <a:ext cx="2520000" cy="25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8BBD52-AFC2-6041-918F-3A382A205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957" y="3235178"/>
            <a:ext cx="4072501" cy="252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8550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603250"/>
            <a:ext cx="12192000" cy="806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 현황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87BBBA-C1BA-EF46-BA50-95D7E91BC914}"/>
              </a:ext>
            </a:extLst>
          </p:cNvPr>
          <p:cNvSpPr txBox="1"/>
          <p:nvPr/>
        </p:nvSpPr>
        <p:spPr>
          <a:xfrm>
            <a:off x="1158454" y="1334809"/>
            <a:ext cx="9879265" cy="41883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공공데이터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레시피 정보 조회 기능 구현 완료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자체 서버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저장된 정보는 조회 가능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소셜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카카오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로그인 기능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 설계 및 연동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JDBC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활용하여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SELECT, INSERT, UPDATE, DELETE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쿼리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Boot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활용하여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Rest API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Rest API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GET, POST, DELETE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메서드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69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 현황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542EDC-D56F-514A-921C-1EFE86968502}"/>
              </a:ext>
            </a:extLst>
          </p:cNvPr>
          <p:cNvGrpSpPr/>
          <p:nvPr/>
        </p:nvGrpSpPr>
        <p:grpSpPr>
          <a:xfrm>
            <a:off x="251270" y="1853517"/>
            <a:ext cx="11689460" cy="3150975"/>
            <a:chOff x="261585" y="1853517"/>
            <a:chExt cx="11689460" cy="31509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303AC2-1B2D-4744-B5EC-677DC166BE64}"/>
                </a:ext>
              </a:extLst>
            </p:cNvPr>
            <p:cNvGrpSpPr/>
            <p:nvPr/>
          </p:nvGrpSpPr>
          <p:grpSpPr>
            <a:xfrm>
              <a:off x="261585" y="1853517"/>
              <a:ext cx="5416809" cy="3150966"/>
              <a:chOff x="471699" y="1445727"/>
              <a:chExt cx="5416809" cy="315096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57D945E-7BEC-4F4A-A979-0032BB73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99" y="1445740"/>
                <a:ext cx="2708404" cy="3150953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DC4C81D-B770-CB49-A2DA-B4287E8E71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8202"/>
              <a:stretch/>
            </p:blipFill>
            <p:spPr>
              <a:xfrm>
                <a:off x="3180103" y="1445727"/>
                <a:ext cx="2708405" cy="3150966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6533E1A-87ED-3244-9831-54E1C6AD07C9}"/>
                </a:ext>
              </a:extLst>
            </p:cNvPr>
            <p:cNvGrpSpPr/>
            <p:nvPr/>
          </p:nvGrpSpPr>
          <p:grpSpPr>
            <a:xfrm>
              <a:off x="5804054" y="1853517"/>
              <a:ext cx="6146991" cy="3150975"/>
              <a:chOff x="5542470" y="1445740"/>
              <a:chExt cx="6146991" cy="315097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B5B223-BAD5-644F-B65C-CE1120090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2317"/>
              <a:stretch/>
            </p:blipFill>
            <p:spPr>
              <a:xfrm>
                <a:off x="5542470" y="1445740"/>
                <a:ext cx="2188750" cy="315097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7877941-9A43-CB4C-90EF-7EFB95168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5375"/>
              <a:stretch/>
            </p:blipFill>
            <p:spPr>
              <a:xfrm>
                <a:off x="7731220" y="1445740"/>
                <a:ext cx="3958241" cy="3150975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7ACCFC-CE23-8F47-B45A-0F5F95DE616A}"/>
              </a:ext>
            </a:extLst>
          </p:cNvPr>
          <p:cNvSpPr txBox="1"/>
          <p:nvPr/>
        </p:nvSpPr>
        <p:spPr>
          <a:xfrm>
            <a:off x="1775696" y="5140409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</a:t>
            </a:r>
            <a:r>
              <a:rPr kumimoji="1" lang="ko-KR" altLang="en-US" b="1" dirty="0" err="1"/>
              <a:t>커밋</a:t>
            </a:r>
            <a:r>
              <a:rPr kumimoji="1" lang="ko-KR" altLang="en-US" b="1" dirty="0"/>
              <a:t> 리스트</a:t>
            </a:r>
            <a:endParaRPr kumimoji="1" lang="x-none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B7D71-0642-C049-9455-BC6B7EAE66CC}"/>
              </a:ext>
            </a:extLst>
          </p:cNvPr>
          <p:cNvSpPr txBox="1"/>
          <p:nvPr/>
        </p:nvSpPr>
        <p:spPr>
          <a:xfrm>
            <a:off x="7593653" y="5140409"/>
            <a:ext cx="302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배포 테스트</a:t>
            </a:r>
            <a:r>
              <a:rPr kumimoji="1" lang="en-US" altLang="ko-KR" b="1" dirty="0"/>
              <a:t> Config</a:t>
            </a:r>
            <a:endParaRPr kumimoji="1" lang="x-none" altLang="en-US" b="1" dirty="0"/>
          </a:p>
        </p:txBody>
      </p:sp>
    </p:spTree>
    <p:extLst>
      <p:ext uri="{BB962C8B-B14F-4D97-AF65-F5344CB8AC3E}">
        <p14:creationId xmlns:p14="http://schemas.microsoft.com/office/powerpoint/2010/main" val="253447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9121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Business Logic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716E2-417C-3D43-B64F-90600D76A50B}"/>
              </a:ext>
            </a:extLst>
          </p:cNvPr>
          <p:cNvSpPr txBox="1"/>
          <p:nvPr/>
        </p:nvSpPr>
        <p:spPr>
          <a:xfrm>
            <a:off x="331922" y="1010322"/>
            <a:ext cx="11528155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GetX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통한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Observer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Pattern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비즈니스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로직을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컨트롤러에 분리하여 관리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5EC4DF-38E8-E04C-A94E-E73B13D50A4B}"/>
              </a:ext>
            </a:extLst>
          </p:cNvPr>
          <p:cNvGrpSpPr/>
          <p:nvPr/>
        </p:nvGrpSpPr>
        <p:grpSpPr>
          <a:xfrm>
            <a:off x="331922" y="2804945"/>
            <a:ext cx="11528158" cy="2181620"/>
            <a:chOff x="331922" y="2712682"/>
            <a:chExt cx="11528158" cy="21816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474699F-91E1-F242-853E-CBDF896C4ABB}"/>
                </a:ext>
              </a:extLst>
            </p:cNvPr>
            <p:cNvGrpSpPr/>
            <p:nvPr/>
          </p:nvGrpSpPr>
          <p:grpSpPr>
            <a:xfrm>
              <a:off x="4151803" y="2712682"/>
              <a:ext cx="3881858" cy="2181620"/>
              <a:chOff x="3159241" y="3284811"/>
              <a:chExt cx="5078177" cy="218162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7D4DD1-4E7D-2941-958C-B4141399EFB4}"/>
                  </a:ext>
                </a:extLst>
              </p:cNvPr>
              <p:cNvGrpSpPr/>
              <p:nvPr/>
            </p:nvGrpSpPr>
            <p:grpSpPr>
              <a:xfrm>
                <a:off x="3159241" y="4058059"/>
                <a:ext cx="5078177" cy="647578"/>
                <a:chOff x="2084164" y="3191331"/>
                <a:chExt cx="5078177" cy="647578"/>
              </a:xfrm>
            </p:grpSpPr>
            <p:sp>
              <p:nvSpPr>
                <p:cNvPr id="2" name="모서리가 둥근 직사각형 1">
                  <a:extLst>
                    <a:ext uri="{FF2B5EF4-FFF2-40B4-BE49-F238E27FC236}">
                      <a16:creationId xmlns:a16="http://schemas.microsoft.com/office/drawing/2014/main" id="{6B3AEA39-3D5F-3149-9327-394FC5203242}"/>
                    </a:ext>
                  </a:extLst>
                </p:cNvPr>
                <p:cNvSpPr/>
                <p:nvPr/>
              </p:nvSpPr>
              <p:spPr>
                <a:xfrm>
                  <a:off x="2084164" y="3197681"/>
                  <a:ext cx="1724658" cy="634878"/>
                </a:xfrm>
                <a:prstGeom prst="round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x-none" sz="1600" b="1" dirty="0" err="1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GetX</a:t>
                  </a:r>
                  <a:endParaRPr kumimoji="1" lang="en-US" altLang="x-none" sz="16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pPr algn="ctr"/>
                  <a:r>
                    <a:rPr kumimoji="1" lang="en-US" altLang="x-none" sz="1600" b="1" dirty="0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Controller</a:t>
                  </a:r>
                  <a:endParaRPr kumimoji="1" lang="x-none" altLang="en-US" sz="16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" name="모서리가 둥근 직사각형 7">
                  <a:extLst>
                    <a:ext uri="{FF2B5EF4-FFF2-40B4-BE49-F238E27FC236}">
                      <a16:creationId xmlns:a16="http://schemas.microsoft.com/office/drawing/2014/main" id="{1ECB5F50-207F-9D44-A7D6-82ABFB4124AA}"/>
                    </a:ext>
                  </a:extLst>
                </p:cNvPr>
                <p:cNvSpPr/>
                <p:nvPr/>
              </p:nvSpPr>
              <p:spPr>
                <a:xfrm>
                  <a:off x="5437683" y="3197681"/>
                  <a:ext cx="1724658" cy="634878"/>
                </a:xfrm>
                <a:prstGeom prst="round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x-none" b="1" dirty="0">
                      <a:solidFill>
                        <a:schemeClr val="tx1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UI</a:t>
                  </a:r>
                  <a:endParaRPr kumimoji="1" lang="x-none" altLang="en-US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cxnSp>
              <p:nvCxnSpPr>
                <p:cNvPr id="10" name="꺾인 연결선[E] 9">
                  <a:extLst>
                    <a:ext uri="{FF2B5EF4-FFF2-40B4-BE49-F238E27FC236}">
                      <a16:creationId xmlns:a16="http://schemas.microsoft.com/office/drawing/2014/main" id="{828D25DC-E190-2E4F-ABC6-33A7F9C40472}"/>
                    </a:ext>
                  </a:extLst>
                </p:cNvPr>
                <p:cNvCxnSpPr>
                  <a:cxnSpLocks/>
                  <a:stCxn id="8" idx="0"/>
                  <a:endCxn id="2" idx="0"/>
                </p:cNvCxnSpPr>
                <p:nvPr/>
              </p:nvCxnSpPr>
              <p:spPr>
                <a:xfrm rot="16200000" flipV="1">
                  <a:off x="4625209" y="1520921"/>
                  <a:ext cx="12700" cy="3353519"/>
                </a:xfrm>
                <a:prstGeom prst="bentConnector3">
                  <a:avLst>
                    <a:gd name="adj1" fmla="val 1800000"/>
                  </a:avLst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꺾인 연결선[E] 14">
                  <a:extLst>
                    <a:ext uri="{FF2B5EF4-FFF2-40B4-BE49-F238E27FC236}">
                      <a16:creationId xmlns:a16="http://schemas.microsoft.com/office/drawing/2014/main" id="{6104C92A-17E9-A644-9C04-E0947B4EB2BC}"/>
                    </a:ext>
                  </a:extLst>
                </p:cNvPr>
                <p:cNvCxnSpPr>
                  <a:cxnSpLocks/>
                  <a:stCxn id="2" idx="2"/>
                  <a:endCxn id="8" idx="2"/>
                </p:cNvCxnSpPr>
                <p:nvPr/>
              </p:nvCxnSpPr>
              <p:spPr>
                <a:xfrm rot="16200000" flipH="1">
                  <a:off x="4625209" y="2155799"/>
                  <a:ext cx="12700" cy="3353519"/>
                </a:xfrm>
                <a:prstGeom prst="bentConnector3">
                  <a:avLst>
                    <a:gd name="adj1" fmla="val 1800000"/>
                  </a:avLst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B90A63A4-5D88-1445-A454-B80235CBCA5B}"/>
                  </a:ext>
                </a:extLst>
              </p:cNvPr>
              <p:cNvSpPr/>
              <p:nvPr/>
            </p:nvSpPr>
            <p:spPr>
              <a:xfrm>
                <a:off x="4910889" y="3284811"/>
                <a:ext cx="1601871" cy="474609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x-none" sz="15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Call function</a:t>
                </a:r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6A6E4E9B-D09C-7F47-B766-A4C6E6BA67DD}"/>
                  </a:ext>
                </a:extLst>
              </p:cNvPr>
              <p:cNvSpPr/>
              <p:nvPr/>
            </p:nvSpPr>
            <p:spPr>
              <a:xfrm>
                <a:off x="4910889" y="4991822"/>
                <a:ext cx="1601872" cy="474609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x-none" sz="15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Update value</a:t>
                </a: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1CA7247-C96D-2E4F-A0C4-B2E21C42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922" y="2830304"/>
              <a:ext cx="3600000" cy="19588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0781B3-5808-FF47-8E15-EDC77BB87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0080" y="2830304"/>
              <a:ext cx="3600000" cy="1958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4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1065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Client Web Request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272B8-8665-0447-A23A-BE329069890D}"/>
              </a:ext>
            </a:extLst>
          </p:cNvPr>
          <p:cNvSpPr txBox="1"/>
          <p:nvPr/>
        </p:nvSpPr>
        <p:spPr>
          <a:xfrm>
            <a:off x="331922" y="1010322"/>
            <a:ext cx="1152815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RestfulAPI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통한 통신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C7CD27-45D6-D345-837B-5537EB6D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" y="2887347"/>
            <a:ext cx="5040000" cy="1699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646D2F-F6EA-1248-AEBF-B4A5B9CB7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77" y="2440783"/>
            <a:ext cx="5040000" cy="259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C9439-8221-484A-BEB5-DA88E10E9D17}"/>
              </a:ext>
            </a:extLst>
          </p:cNvPr>
          <p:cNvSpPr txBox="1"/>
          <p:nvPr/>
        </p:nvSpPr>
        <p:spPr>
          <a:xfrm>
            <a:off x="331923" y="5243627"/>
            <a:ext cx="504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AB457-FE74-714C-9174-08E93FF0D114}"/>
              </a:ext>
            </a:extLst>
          </p:cNvPr>
          <p:cNvSpPr txBox="1"/>
          <p:nvPr/>
        </p:nvSpPr>
        <p:spPr>
          <a:xfrm>
            <a:off x="6820077" y="5243627"/>
            <a:ext cx="504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308408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6704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Social 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37F4F-1880-9244-858F-7A95EAEB8268}"/>
              </a:ext>
            </a:extLst>
          </p:cNvPr>
          <p:cNvSpPr txBox="1"/>
          <p:nvPr/>
        </p:nvSpPr>
        <p:spPr>
          <a:xfrm>
            <a:off x="331922" y="1010322"/>
            <a:ext cx="1152815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소셜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로그인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(KAKAO)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659DE3-2353-7547-B531-7AE8EE28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" y="1659437"/>
            <a:ext cx="5400000" cy="19487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DB436B-F875-014A-9836-E77996ECE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2" y="4260696"/>
            <a:ext cx="5400000" cy="1816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E96715-9227-3C4C-B7D8-C56A853F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064" y="1657375"/>
            <a:ext cx="4001013" cy="4014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F08E9-76D9-5542-A015-6AD98B55BF00}"/>
              </a:ext>
            </a:extLst>
          </p:cNvPr>
          <p:cNvSpPr txBox="1"/>
          <p:nvPr/>
        </p:nvSpPr>
        <p:spPr>
          <a:xfrm>
            <a:off x="331922" y="3646790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카카오 로그인 메서드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8ACE-68CF-F745-8483-3E7074D3D52F}"/>
              </a:ext>
            </a:extLst>
          </p:cNvPr>
          <p:cNvSpPr txBox="1"/>
          <p:nvPr/>
        </p:nvSpPr>
        <p:spPr>
          <a:xfrm>
            <a:off x="331922" y="6179924"/>
            <a:ext cx="5400001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카카오톡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설치 확인 메서드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97A12-2D89-6149-BD16-C44056550566}"/>
              </a:ext>
            </a:extLst>
          </p:cNvPr>
          <p:cNvSpPr txBox="1"/>
          <p:nvPr/>
        </p:nvSpPr>
        <p:spPr>
          <a:xfrm>
            <a:off x="7859064" y="5771301"/>
            <a:ext cx="4001013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카카오 로그인 화면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전환 메서드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2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7834"/>
            <a:ext cx="12192000" cy="80645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ED9B2-E4C7-8A4D-BD8E-1FD80601F6E1}"/>
              </a:ext>
            </a:extLst>
          </p:cNvPr>
          <p:cNvSpPr txBox="1"/>
          <p:nvPr/>
        </p:nvSpPr>
        <p:spPr>
          <a:xfrm>
            <a:off x="28978" y="0"/>
            <a:ext cx="752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메서드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Server </a:t>
            </a:r>
            <a:r>
              <a:rPr kumimoji="1" lang="en-US" altLang="ko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RestfulAPI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37F4F-1880-9244-858F-7A95EAEB8268}"/>
              </a:ext>
            </a:extLst>
          </p:cNvPr>
          <p:cNvSpPr txBox="1"/>
          <p:nvPr/>
        </p:nvSpPr>
        <p:spPr>
          <a:xfrm>
            <a:off x="331922" y="1010322"/>
            <a:ext cx="1152815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클라이언트와 서버간 통신을 위한 오퍼레이션 정의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AFDAA9-0E2E-724D-A1B5-8094DA11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1" y="1664416"/>
            <a:ext cx="4720530" cy="43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E01F24-B003-E44F-B537-242656A7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72" y="1664416"/>
            <a:ext cx="4682605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5F25D-F974-DC4F-8882-7802B52F812E}"/>
              </a:ext>
            </a:extLst>
          </p:cNvPr>
          <p:cNvSpPr txBox="1"/>
          <p:nvPr/>
        </p:nvSpPr>
        <p:spPr>
          <a:xfrm>
            <a:off x="433782" y="6045388"/>
            <a:ext cx="472053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오퍼레이션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716BB-01A5-C341-BBC2-8ADCC8A97EDE}"/>
              </a:ext>
            </a:extLst>
          </p:cNvPr>
          <p:cNvSpPr txBox="1"/>
          <p:nvPr/>
        </p:nvSpPr>
        <p:spPr>
          <a:xfrm>
            <a:off x="7177471" y="6033031"/>
            <a:ext cx="4682605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INSERT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오퍼레이션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36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247</Words>
  <Application>Microsoft Macintosh PowerPoint</Application>
  <PresentationFormat>와이드스크린</PresentationFormat>
  <Paragraphs>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NanumGothic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HongSunwon</dc:creator>
  <cp:lastModifiedBy>HongSunwon</cp:lastModifiedBy>
  <cp:revision>16</cp:revision>
  <dcterms:created xsi:type="dcterms:W3CDTF">2021-09-06T07:00:05Z</dcterms:created>
  <dcterms:modified xsi:type="dcterms:W3CDTF">2021-11-18T06:25:30Z</dcterms:modified>
</cp:coreProperties>
</file>